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37CBF-B84F-4AE2-91C4-2CB1D0FF289E}" type="datetimeFigureOut">
              <a:rPr lang="en-GB" smtClean="0"/>
              <a:t>12/05/2024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DC0E3-58DA-41B5-B0C5-2F8495A5D6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3731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37CBF-B84F-4AE2-91C4-2CB1D0FF289E}" type="datetimeFigureOut">
              <a:rPr lang="en-GB" smtClean="0"/>
              <a:t>12/05/2024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DC0E3-58DA-41B5-B0C5-2F8495A5D6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490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37CBF-B84F-4AE2-91C4-2CB1D0FF289E}" type="datetimeFigureOut">
              <a:rPr lang="en-GB" smtClean="0"/>
              <a:t>12/05/2024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DC0E3-58DA-41B5-B0C5-2F8495A5D6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857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37CBF-B84F-4AE2-91C4-2CB1D0FF289E}" type="datetimeFigureOut">
              <a:rPr lang="en-GB" smtClean="0"/>
              <a:t>12/05/2024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DC0E3-58DA-41B5-B0C5-2F8495A5D6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4594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37CBF-B84F-4AE2-91C4-2CB1D0FF289E}" type="datetimeFigureOut">
              <a:rPr lang="en-GB" smtClean="0"/>
              <a:t>12/05/2024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DC0E3-58DA-41B5-B0C5-2F8495A5D6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839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37CBF-B84F-4AE2-91C4-2CB1D0FF289E}" type="datetimeFigureOut">
              <a:rPr lang="en-GB" smtClean="0"/>
              <a:t>12/05/2024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DC0E3-58DA-41B5-B0C5-2F8495A5D6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322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37CBF-B84F-4AE2-91C4-2CB1D0FF289E}" type="datetimeFigureOut">
              <a:rPr lang="en-GB" smtClean="0"/>
              <a:t>12/05/2024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DC0E3-58DA-41B5-B0C5-2F8495A5D6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314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37CBF-B84F-4AE2-91C4-2CB1D0FF289E}" type="datetimeFigureOut">
              <a:rPr lang="en-GB" smtClean="0"/>
              <a:t>12/05/2024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DC0E3-58DA-41B5-B0C5-2F8495A5D6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8046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37CBF-B84F-4AE2-91C4-2CB1D0FF289E}" type="datetimeFigureOut">
              <a:rPr lang="en-GB" smtClean="0"/>
              <a:t>12/05/2024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DC0E3-58DA-41B5-B0C5-2F8495A5D6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9359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37CBF-B84F-4AE2-91C4-2CB1D0FF289E}" type="datetimeFigureOut">
              <a:rPr lang="en-GB" smtClean="0"/>
              <a:t>12/05/2024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DC0E3-58DA-41B5-B0C5-2F8495A5D6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755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37CBF-B84F-4AE2-91C4-2CB1D0FF289E}" type="datetimeFigureOut">
              <a:rPr lang="en-GB" smtClean="0"/>
              <a:t>12/05/2024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DC0E3-58DA-41B5-B0C5-2F8495A5D6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4671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137CBF-B84F-4AE2-91C4-2CB1D0FF289E}" type="datetimeFigureOut">
              <a:rPr lang="en-GB" smtClean="0"/>
              <a:t>12/05/2024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DC0E3-58DA-41B5-B0C5-2F8495A5D6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536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68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7"/>
    </mc:Choice>
    <mc:Fallback xmlns="">
      <p:transition spd="slow" advTm="2497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" t="16127" r="3810" b="3746"/>
          <a:stretch/>
        </p:blipFill>
        <p:spPr>
          <a:xfrm>
            <a:off x="1465815" y="313509"/>
            <a:ext cx="9622488" cy="618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8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6"/>
    </mc:Choice>
    <mc:Fallback xmlns="">
      <p:transition spd="slow" advTm="2836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9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8"/>
    </mc:Choice>
    <mc:Fallback xmlns="">
      <p:transition spd="slow" advTm="3128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3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1"/>
    </mc:Choice>
    <mc:Fallback xmlns="">
      <p:transition spd="slow" advTm="291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05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1"/>
    </mc:Choice>
    <mc:Fallback xmlns="">
      <p:transition spd="slow" advTm="296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60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0"/>
    </mc:Choice>
    <mc:Fallback xmlns="">
      <p:transition spd="slow" advTm="303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75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3"/>
    </mc:Choice>
    <mc:Fallback xmlns="">
      <p:transition spd="slow" advTm="2973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8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9"/>
    </mc:Choice>
    <mc:Fallback xmlns="">
      <p:transition spd="slow" advTm="3089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" t="5132" r="55810" b="4795"/>
          <a:stretch/>
        </p:blipFill>
        <p:spPr>
          <a:xfrm rot="5400000">
            <a:off x="3149066" y="-1712148"/>
            <a:ext cx="6314955" cy="1040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7"/>
    </mc:Choice>
    <mc:Fallback xmlns="">
      <p:transition spd="slow" advTm="2907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 r="3055"/>
          <a:stretch/>
        </p:blipFill>
        <p:spPr>
          <a:xfrm rot="5400000">
            <a:off x="2969827" y="-1157219"/>
            <a:ext cx="6436042" cy="919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28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5"/>
    </mc:Choice>
    <mc:Fallback xmlns="">
      <p:transition spd="slow" advTm="292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5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7"/>
    </mc:Choice>
    <mc:Fallback xmlns="">
      <p:transition spd="slow" advTm="2077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39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1"/>
    </mc:Choice>
    <mc:Fallback xmlns="">
      <p:transition spd="slow" advTm="293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0"/>
    </mc:Choice>
    <mc:Fallback xmlns="">
      <p:transition spd="slow" advTm="303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6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6"/>
    </mc:Choice>
    <mc:Fallback xmlns="">
      <p:transition spd="slow" advTm="3046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6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8"/>
    </mc:Choice>
    <mc:Fallback xmlns="">
      <p:transition spd="slow" advTm="3148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3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8"/>
    </mc:Choice>
    <mc:Fallback xmlns="">
      <p:transition spd="slow" advTm="2858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94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8"/>
    </mc:Choice>
    <mc:Fallback xmlns="">
      <p:transition spd="slow" advTm="2988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9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9"/>
    </mc:Choice>
    <mc:Fallback xmlns="">
      <p:transition spd="slow" advTm="3119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Mrs Jones</dc:creator>
  <cp:lastModifiedBy>Mrs Jones</cp:lastModifiedBy>
  <cp:revision>2</cp:revision>
  <dcterms:created xsi:type="dcterms:W3CDTF">2024-05-12T16:53:50Z</dcterms:created>
  <dcterms:modified xsi:type="dcterms:W3CDTF">2024-05-12T16:54:59Z</dcterms:modified>
</cp:coreProperties>
</file>