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49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69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72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85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98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97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40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96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4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1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138B2-0CDF-42A8-B379-5008D2E9C459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C181E-81DC-438D-8B50-662E9B96B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95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"/>
    </mc:Choice>
    <mc:Fallback xmlns="">
      <p:transition spd="slow" advTm="292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"/>
    </mc:Choice>
    <mc:Fallback xmlns="">
      <p:transition spd="slow" advTm="295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1429" r="7047" b="10223"/>
          <a:stretch/>
        </p:blipFill>
        <p:spPr>
          <a:xfrm>
            <a:off x="1628503" y="271744"/>
            <a:ext cx="9117873" cy="645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4"/>
    </mc:Choice>
    <mc:Fallback xmlns="">
      <p:transition spd="slow" advTm="358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6889" r="8381" b="4888"/>
          <a:stretch/>
        </p:blipFill>
        <p:spPr>
          <a:xfrm>
            <a:off x="1793966" y="269966"/>
            <a:ext cx="8897814" cy="63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"/>
    </mc:Choice>
    <mc:Fallback xmlns="">
      <p:transition spd="slow" advTm="364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6508" r="8952" b="4635"/>
          <a:stretch/>
        </p:blipFill>
        <p:spPr>
          <a:xfrm>
            <a:off x="1397452" y="165463"/>
            <a:ext cx="9305382" cy="65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"/>
    </mc:Choice>
    <mc:Fallback xmlns="">
      <p:transition spd="slow" advTm="279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13714" r="5905" b="6667"/>
          <a:stretch/>
        </p:blipFill>
        <p:spPr>
          <a:xfrm>
            <a:off x="1349829" y="195663"/>
            <a:ext cx="9274627" cy="65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"/>
    </mc:Choice>
    <mc:Fallback xmlns="">
      <p:transition spd="slow" advTm="304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14350" r="8286" b="8698"/>
          <a:stretch/>
        </p:blipFill>
        <p:spPr>
          <a:xfrm>
            <a:off x="1288869" y="193379"/>
            <a:ext cx="9227764" cy="64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"/>
    </mc:Choice>
    <mc:Fallback xmlns="">
      <p:transition spd="slow" advTm="296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8000" r="6572" b="7810"/>
          <a:stretch/>
        </p:blipFill>
        <p:spPr>
          <a:xfrm>
            <a:off x="1463040" y="198336"/>
            <a:ext cx="9091749" cy="65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5"/>
    </mc:Choice>
    <mc:Fallback xmlns="">
      <p:transition spd="slow" advTm="336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11302" r="9525" b="12635"/>
          <a:stretch/>
        </p:blipFill>
        <p:spPr>
          <a:xfrm>
            <a:off x="1672046" y="337756"/>
            <a:ext cx="8734697" cy="626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0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"/>
    </mc:Choice>
    <mc:Fallback xmlns="">
      <p:transition spd="slow" advTm="273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t="10417" r="11666" b="18194"/>
          <a:stretch/>
        </p:blipFill>
        <p:spPr>
          <a:xfrm>
            <a:off x="1924050" y="342898"/>
            <a:ext cx="8686800" cy="59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6"/>
    </mc:Choice>
    <mc:Fallback xmlns="">
      <p:transition spd="slow" advTm="298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"/>
    </mc:Choice>
    <mc:Fallback xmlns="">
      <p:transition spd="slow" advTm="303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13332" r="7810" b="6921"/>
          <a:stretch/>
        </p:blipFill>
        <p:spPr>
          <a:xfrm>
            <a:off x="1680977" y="296092"/>
            <a:ext cx="8899938" cy="64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5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"/>
    </mc:Choice>
    <mc:Fallback xmlns="">
      <p:transition spd="slow" advTm="298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3333" r="7333" b="9333"/>
          <a:stretch/>
        </p:blipFill>
        <p:spPr>
          <a:xfrm>
            <a:off x="1666398" y="269965"/>
            <a:ext cx="9001917" cy="64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"/>
    </mc:Choice>
    <mc:Fallback xmlns="">
      <p:transition spd="slow" advTm="303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"/>
    </mc:Choice>
    <mc:Fallback xmlns="">
      <p:transition spd="slow" advTm="296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t="13841" r="5524" b="7936"/>
          <a:stretch/>
        </p:blipFill>
        <p:spPr>
          <a:xfrm>
            <a:off x="1522304" y="200297"/>
            <a:ext cx="9076029" cy="64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24635" r="13143" b="6159"/>
          <a:stretch/>
        </p:blipFill>
        <p:spPr>
          <a:xfrm>
            <a:off x="1645920" y="304800"/>
            <a:ext cx="9258825" cy="63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0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"/>
    </mc:Choice>
    <mc:Fallback xmlns="">
      <p:transition spd="slow" advTm="295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7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"/>
    </mc:Choice>
    <mc:Fallback xmlns="">
      <p:transition spd="slow" advTm="313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Jones</dc:creator>
  <cp:lastModifiedBy>Mrs Jones</cp:lastModifiedBy>
  <cp:revision>1</cp:revision>
  <dcterms:created xsi:type="dcterms:W3CDTF">2024-05-12T16:56:39Z</dcterms:created>
  <dcterms:modified xsi:type="dcterms:W3CDTF">2024-05-12T16:56:54Z</dcterms:modified>
</cp:coreProperties>
</file>